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Lato" panose="020B0604020202020204" charset="0"/>
      <p:regular r:id="rId12"/>
      <p:bold r:id="rId13"/>
      <p:italic r:id="rId14"/>
      <p:boldItalic r:id="rId15"/>
    </p:embeddedFont>
    <p:embeddedFont>
      <p:font typeface="Playfair Display"/>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0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23862411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61164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67806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4313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967740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56046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340026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96205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346529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3973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2749050" y="748800"/>
            <a:ext cx="3645900" cy="36459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a:off x="2992950" y="992700"/>
            <a:ext cx="3158100" cy="3158100"/>
          </a:xfrm>
          <a:prstGeom prst="rect">
            <a:avLst/>
          </a:prstGeom>
          <a:noFill/>
          <a:ln w="28575" cap="flat" cmpd="sng">
            <a:solidFill>
              <a:schemeClr val="lt1"/>
            </a:solidFill>
            <a:prstDash val="solid"/>
            <a:miter/>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2" name="Shape 12"/>
          <p:cNvSpPr txBox="1">
            <a:spLocks noGrp="1"/>
          </p:cNvSpPr>
          <p:nvPr>
            <p:ph type="ctrTitle"/>
          </p:nvPr>
        </p:nvSpPr>
        <p:spPr>
          <a:xfrm>
            <a:off x="3096250" y="1627200"/>
            <a:ext cx="2951400" cy="1584300"/>
          </a:xfrm>
          <a:prstGeom prst="rect">
            <a:avLst/>
          </a:prstGeom>
        </p:spPr>
        <p:txBody>
          <a:bodyPr lIns="91425" tIns="91425" rIns="91425" bIns="91425" anchor="ctr" anchorCtr="0"/>
          <a:lstStyle>
            <a:lvl1pPr lvl="0" algn="ctr">
              <a:spcBef>
                <a:spcPts val="0"/>
              </a:spcBef>
              <a:buClr>
                <a:schemeClr val="lt1"/>
              </a:buClr>
              <a:buFont typeface="Lato"/>
              <a:defRPr>
                <a:solidFill>
                  <a:schemeClr val="lt1"/>
                </a:solidFill>
                <a:latin typeface="Lato"/>
                <a:ea typeface="Lato"/>
                <a:cs typeface="Lato"/>
                <a:sym typeface="Lato"/>
              </a:defRPr>
            </a:lvl1pPr>
            <a:lvl2pPr lvl="1" algn="ctr">
              <a:spcBef>
                <a:spcPts val="0"/>
              </a:spcBef>
              <a:buClr>
                <a:schemeClr val="lt1"/>
              </a:buClr>
              <a:buFont typeface="Lato"/>
              <a:defRPr>
                <a:solidFill>
                  <a:schemeClr val="lt1"/>
                </a:solidFill>
                <a:latin typeface="Lato"/>
                <a:ea typeface="Lato"/>
                <a:cs typeface="Lato"/>
                <a:sym typeface="Lato"/>
              </a:defRPr>
            </a:lvl2pPr>
            <a:lvl3pPr lvl="2" algn="ctr">
              <a:spcBef>
                <a:spcPts val="0"/>
              </a:spcBef>
              <a:buClr>
                <a:schemeClr val="lt1"/>
              </a:buClr>
              <a:buFont typeface="Lato"/>
              <a:defRPr>
                <a:solidFill>
                  <a:schemeClr val="lt1"/>
                </a:solidFill>
                <a:latin typeface="Lato"/>
                <a:ea typeface="Lato"/>
                <a:cs typeface="Lato"/>
                <a:sym typeface="Lato"/>
              </a:defRPr>
            </a:lvl3pPr>
            <a:lvl4pPr lvl="3" algn="ctr">
              <a:spcBef>
                <a:spcPts val="0"/>
              </a:spcBef>
              <a:buClr>
                <a:schemeClr val="lt1"/>
              </a:buClr>
              <a:buFont typeface="Lato"/>
              <a:defRPr>
                <a:solidFill>
                  <a:schemeClr val="lt1"/>
                </a:solidFill>
                <a:latin typeface="Lato"/>
                <a:ea typeface="Lato"/>
                <a:cs typeface="Lato"/>
                <a:sym typeface="Lato"/>
              </a:defRPr>
            </a:lvl4pPr>
            <a:lvl5pPr lvl="4" algn="ctr">
              <a:spcBef>
                <a:spcPts val="0"/>
              </a:spcBef>
              <a:buClr>
                <a:schemeClr val="lt1"/>
              </a:buClr>
              <a:buFont typeface="Lato"/>
              <a:defRPr>
                <a:solidFill>
                  <a:schemeClr val="lt1"/>
                </a:solidFill>
                <a:latin typeface="Lato"/>
                <a:ea typeface="Lato"/>
                <a:cs typeface="Lato"/>
                <a:sym typeface="Lato"/>
              </a:defRPr>
            </a:lvl5pPr>
            <a:lvl6pPr lvl="5" algn="ctr">
              <a:spcBef>
                <a:spcPts val="0"/>
              </a:spcBef>
              <a:buClr>
                <a:schemeClr val="lt1"/>
              </a:buClr>
              <a:buFont typeface="Lato"/>
              <a:defRPr>
                <a:solidFill>
                  <a:schemeClr val="lt1"/>
                </a:solidFill>
                <a:latin typeface="Lato"/>
                <a:ea typeface="Lato"/>
                <a:cs typeface="Lato"/>
                <a:sym typeface="Lato"/>
              </a:defRPr>
            </a:lvl6pPr>
            <a:lvl7pPr lvl="6" algn="ctr">
              <a:spcBef>
                <a:spcPts val="0"/>
              </a:spcBef>
              <a:buClr>
                <a:schemeClr val="lt1"/>
              </a:buClr>
              <a:buFont typeface="Lato"/>
              <a:defRPr>
                <a:solidFill>
                  <a:schemeClr val="lt1"/>
                </a:solidFill>
                <a:latin typeface="Lato"/>
                <a:ea typeface="Lato"/>
                <a:cs typeface="Lato"/>
                <a:sym typeface="Lato"/>
              </a:defRPr>
            </a:lvl7pPr>
            <a:lvl8pPr lvl="7" algn="ctr">
              <a:spcBef>
                <a:spcPts val="0"/>
              </a:spcBef>
              <a:buClr>
                <a:schemeClr val="lt1"/>
              </a:buClr>
              <a:buFont typeface="Lato"/>
              <a:defRPr>
                <a:solidFill>
                  <a:schemeClr val="lt1"/>
                </a:solidFill>
                <a:latin typeface="Lato"/>
                <a:ea typeface="Lato"/>
                <a:cs typeface="Lato"/>
                <a:sym typeface="Lato"/>
              </a:defRPr>
            </a:lvl8pPr>
            <a:lvl9pPr lvl="8" algn="ctr">
              <a:spcBef>
                <a:spcPts val="0"/>
              </a:spcBef>
              <a:buClr>
                <a:schemeClr val="lt1"/>
              </a:buClr>
              <a:buFont typeface="Lato"/>
              <a:defRPr>
                <a:solidFill>
                  <a:schemeClr val="lt1"/>
                </a:solidFill>
                <a:latin typeface="Lato"/>
                <a:ea typeface="Lato"/>
                <a:cs typeface="Lato"/>
                <a:sym typeface="Lato"/>
              </a:defRPr>
            </a:lvl9pPr>
          </a:lstStyle>
          <a:p>
            <a:endParaRPr/>
          </a:p>
        </p:txBody>
      </p:sp>
      <p:sp>
        <p:nvSpPr>
          <p:cNvPr id="13" name="Shape 13"/>
          <p:cNvSpPr txBox="1">
            <a:spLocks noGrp="1"/>
          </p:cNvSpPr>
          <p:nvPr>
            <p:ph type="subTitle" idx="1"/>
          </p:nvPr>
        </p:nvSpPr>
        <p:spPr>
          <a:xfrm>
            <a:off x="3096362" y="3266930"/>
            <a:ext cx="2951400" cy="701400"/>
          </a:xfrm>
          <a:prstGeom prst="rect">
            <a:avLst/>
          </a:prstGeom>
        </p:spPr>
        <p:txBody>
          <a:bodyPr lIns="91425" tIns="91425" rIns="91425" bIns="91425" anchor="b" anchorCtr="0"/>
          <a:lstStyle>
            <a:lvl1pPr lvl="0" algn="ctr">
              <a:lnSpc>
                <a:spcPct val="100000"/>
              </a:lnSpc>
              <a:spcBef>
                <a:spcPts val="0"/>
              </a:spcBef>
              <a:spcAft>
                <a:spcPts val="0"/>
              </a:spcAft>
              <a:buClr>
                <a:schemeClr val="lt1"/>
              </a:buClr>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9pPr>
          </a:lstStyle>
          <a:p>
            <a:endParaRPr/>
          </a:p>
        </p:txBody>
      </p:sp>
      <p:sp>
        <p:nvSpPr>
          <p:cNvPr id="14" name="Shape 14"/>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8"/>
        <p:cNvGrpSpPr/>
        <p:nvPr/>
      </p:nvGrpSpPr>
      <p:grpSpPr>
        <a:xfrm>
          <a:off x="0" y="0"/>
          <a:ext cx="0" cy="0"/>
          <a:chOff x="0" y="0"/>
          <a:chExt cx="0" cy="0"/>
        </a:xfrm>
      </p:grpSpPr>
      <p:sp>
        <p:nvSpPr>
          <p:cNvPr id="49" name="Shape 49"/>
          <p:cNvSpPr/>
          <p:nvPr/>
        </p:nvSpPr>
        <p:spPr>
          <a:xfrm>
            <a:off x="0" y="5045700"/>
            <a:ext cx="9144000" cy="978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50" name="Shape 50"/>
          <p:cNvSpPr txBox="1">
            <a:spLocks noGrp="1"/>
          </p:cNvSpPr>
          <p:nvPr>
            <p:ph type="title"/>
          </p:nvPr>
        </p:nvSpPr>
        <p:spPr>
          <a:xfrm>
            <a:off x="311700" y="1233100"/>
            <a:ext cx="8520600" cy="1610100"/>
          </a:xfrm>
          <a:prstGeom prst="rect">
            <a:avLst/>
          </a:prstGeom>
        </p:spPr>
        <p:txBody>
          <a:bodyPr lIns="91425" tIns="91425" rIns="91425" bIns="91425" anchor="b" anchorCtr="0"/>
          <a:lstStyle>
            <a:lvl1pPr lvl="0" algn="ctr">
              <a:spcBef>
                <a:spcPts val="0"/>
              </a:spcBef>
              <a:buSzPct val="100000"/>
              <a:buFont typeface="Lato"/>
              <a:defRPr sz="10000">
                <a:latin typeface="Lato"/>
                <a:ea typeface="Lato"/>
                <a:cs typeface="Lato"/>
                <a:sym typeface="Lato"/>
              </a:defRPr>
            </a:lvl1pPr>
            <a:lvl2pPr lvl="1" algn="ctr">
              <a:spcBef>
                <a:spcPts val="0"/>
              </a:spcBef>
              <a:buSzPct val="100000"/>
              <a:buFont typeface="Lato"/>
              <a:defRPr sz="10000">
                <a:latin typeface="Lato"/>
                <a:ea typeface="Lato"/>
                <a:cs typeface="Lato"/>
                <a:sym typeface="Lato"/>
              </a:defRPr>
            </a:lvl2pPr>
            <a:lvl3pPr lvl="2" algn="ctr">
              <a:spcBef>
                <a:spcPts val="0"/>
              </a:spcBef>
              <a:buSzPct val="100000"/>
              <a:buFont typeface="Lato"/>
              <a:defRPr sz="10000">
                <a:latin typeface="Lato"/>
                <a:ea typeface="Lato"/>
                <a:cs typeface="Lato"/>
                <a:sym typeface="Lato"/>
              </a:defRPr>
            </a:lvl3pPr>
            <a:lvl4pPr lvl="3" algn="ctr">
              <a:spcBef>
                <a:spcPts val="0"/>
              </a:spcBef>
              <a:buSzPct val="100000"/>
              <a:buFont typeface="Lato"/>
              <a:defRPr sz="10000">
                <a:latin typeface="Lato"/>
                <a:ea typeface="Lato"/>
                <a:cs typeface="Lato"/>
                <a:sym typeface="Lato"/>
              </a:defRPr>
            </a:lvl4pPr>
            <a:lvl5pPr lvl="4" algn="ctr">
              <a:spcBef>
                <a:spcPts val="0"/>
              </a:spcBef>
              <a:buSzPct val="100000"/>
              <a:buFont typeface="Lato"/>
              <a:defRPr sz="10000">
                <a:latin typeface="Lato"/>
                <a:ea typeface="Lato"/>
                <a:cs typeface="Lato"/>
                <a:sym typeface="Lato"/>
              </a:defRPr>
            </a:lvl5pPr>
            <a:lvl6pPr lvl="5" algn="ctr">
              <a:spcBef>
                <a:spcPts val="0"/>
              </a:spcBef>
              <a:buSzPct val="100000"/>
              <a:buFont typeface="Lato"/>
              <a:defRPr sz="10000">
                <a:latin typeface="Lato"/>
                <a:ea typeface="Lato"/>
                <a:cs typeface="Lato"/>
                <a:sym typeface="Lato"/>
              </a:defRPr>
            </a:lvl6pPr>
            <a:lvl7pPr lvl="6" algn="ctr">
              <a:spcBef>
                <a:spcPts val="0"/>
              </a:spcBef>
              <a:buSzPct val="100000"/>
              <a:buFont typeface="Lato"/>
              <a:defRPr sz="10000">
                <a:latin typeface="Lato"/>
                <a:ea typeface="Lato"/>
                <a:cs typeface="Lato"/>
                <a:sym typeface="Lato"/>
              </a:defRPr>
            </a:lvl7pPr>
            <a:lvl8pPr lvl="7" algn="ctr">
              <a:spcBef>
                <a:spcPts val="0"/>
              </a:spcBef>
              <a:buSzPct val="100000"/>
              <a:buFont typeface="Lato"/>
              <a:defRPr sz="10000">
                <a:latin typeface="Lato"/>
                <a:ea typeface="Lato"/>
                <a:cs typeface="Lato"/>
                <a:sym typeface="Lato"/>
              </a:defRPr>
            </a:lvl8pPr>
            <a:lvl9pPr lvl="8" algn="ctr">
              <a:spcBef>
                <a:spcPts val="0"/>
              </a:spcBef>
              <a:buSzPct val="100000"/>
              <a:buFont typeface="Lato"/>
              <a:defRPr sz="10000">
                <a:latin typeface="Lato"/>
                <a:ea typeface="Lato"/>
                <a:cs typeface="Lato"/>
                <a:sym typeface="Lato"/>
              </a:defRPr>
            </a:lvl9pPr>
          </a:lstStyle>
          <a:p>
            <a:endParaRPr/>
          </a:p>
        </p:txBody>
      </p:sp>
      <p:sp>
        <p:nvSpPr>
          <p:cNvPr id="51" name="Shape 51"/>
          <p:cNvSpPr txBox="1">
            <a:spLocks noGrp="1"/>
          </p:cNvSpPr>
          <p:nvPr>
            <p:ph type="body" idx="1"/>
          </p:nvPr>
        </p:nvSpPr>
        <p:spPr>
          <a:xfrm>
            <a:off x="311700" y="2919450"/>
            <a:ext cx="8520600" cy="10716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2" name="Shape 52"/>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509550" y="1423875"/>
            <a:ext cx="8124900" cy="1798200"/>
          </a:xfrm>
          <a:prstGeom prst="rect">
            <a:avLst/>
          </a:prstGeom>
        </p:spPr>
        <p:txBody>
          <a:bodyPr lIns="91425" tIns="91425" rIns="91425" bIns="91425" anchor="ctr" anchorCtr="0"/>
          <a:lstStyle>
            <a:lvl1pPr lvl="0" algn="ctr">
              <a:spcBef>
                <a:spcPts val="0"/>
              </a:spcBef>
              <a:buClr>
                <a:schemeClr val="lt1"/>
              </a:buClr>
              <a:buSzPct val="100000"/>
              <a:buFont typeface="Lato"/>
              <a:defRPr sz="4800" b="0">
                <a:solidFill>
                  <a:schemeClr val="lt1"/>
                </a:solidFill>
                <a:latin typeface="Lato"/>
                <a:ea typeface="Lato"/>
                <a:cs typeface="Lato"/>
                <a:sym typeface="Lato"/>
              </a:defRPr>
            </a:lvl1pPr>
            <a:lvl2pPr lvl="1" algn="ctr">
              <a:spcBef>
                <a:spcPts val="0"/>
              </a:spcBef>
              <a:buClr>
                <a:schemeClr val="lt1"/>
              </a:buClr>
              <a:buSzPct val="100000"/>
              <a:buFont typeface="Lato"/>
              <a:defRPr sz="4800" b="0">
                <a:solidFill>
                  <a:schemeClr val="lt1"/>
                </a:solidFill>
                <a:latin typeface="Lato"/>
                <a:ea typeface="Lato"/>
                <a:cs typeface="Lato"/>
                <a:sym typeface="Lato"/>
              </a:defRPr>
            </a:lvl2pPr>
            <a:lvl3pPr lvl="2" algn="ctr">
              <a:spcBef>
                <a:spcPts val="0"/>
              </a:spcBef>
              <a:buClr>
                <a:schemeClr val="lt1"/>
              </a:buClr>
              <a:buSzPct val="100000"/>
              <a:buFont typeface="Lato"/>
              <a:defRPr sz="4800" b="0">
                <a:solidFill>
                  <a:schemeClr val="lt1"/>
                </a:solidFill>
                <a:latin typeface="Lato"/>
                <a:ea typeface="Lato"/>
                <a:cs typeface="Lato"/>
                <a:sym typeface="Lato"/>
              </a:defRPr>
            </a:lvl3pPr>
            <a:lvl4pPr lvl="3" algn="ctr">
              <a:spcBef>
                <a:spcPts val="0"/>
              </a:spcBef>
              <a:buClr>
                <a:schemeClr val="lt1"/>
              </a:buClr>
              <a:buSzPct val="100000"/>
              <a:buFont typeface="Lato"/>
              <a:defRPr sz="4800" b="0">
                <a:solidFill>
                  <a:schemeClr val="lt1"/>
                </a:solidFill>
                <a:latin typeface="Lato"/>
                <a:ea typeface="Lato"/>
                <a:cs typeface="Lato"/>
                <a:sym typeface="Lato"/>
              </a:defRPr>
            </a:lvl4pPr>
            <a:lvl5pPr lvl="4" algn="ctr">
              <a:spcBef>
                <a:spcPts val="0"/>
              </a:spcBef>
              <a:buClr>
                <a:schemeClr val="lt1"/>
              </a:buClr>
              <a:buSzPct val="100000"/>
              <a:buFont typeface="Lato"/>
              <a:defRPr sz="4800" b="0">
                <a:solidFill>
                  <a:schemeClr val="lt1"/>
                </a:solidFill>
                <a:latin typeface="Lato"/>
                <a:ea typeface="Lato"/>
                <a:cs typeface="Lato"/>
                <a:sym typeface="Lato"/>
              </a:defRPr>
            </a:lvl5pPr>
            <a:lvl6pPr lvl="5" algn="ctr">
              <a:spcBef>
                <a:spcPts val="0"/>
              </a:spcBef>
              <a:buClr>
                <a:schemeClr val="lt1"/>
              </a:buClr>
              <a:buSzPct val="100000"/>
              <a:buFont typeface="Lato"/>
              <a:defRPr sz="4800" b="0">
                <a:solidFill>
                  <a:schemeClr val="lt1"/>
                </a:solidFill>
                <a:latin typeface="Lato"/>
                <a:ea typeface="Lato"/>
                <a:cs typeface="Lato"/>
                <a:sym typeface="Lato"/>
              </a:defRPr>
            </a:lvl6pPr>
            <a:lvl7pPr lvl="6" algn="ctr">
              <a:spcBef>
                <a:spcPts val="0"/>
              </a:spcBef>
              <a:buClr>
                <a:schemeClr val="lt1"/>
              </a:buClr>
              <a:buSzPct val="100000"/>
              <a:buFont typeface="Lato"/>
              <a:defRPr sz="4800" b="0">
                <a:solidFill>
                  <a:schemeClr val="lt1"/>
                </a:solidFill>
                <a:latin typeface="Lato"/>
                <a:ea typeface="Lato"/>
                <a:cs typeface="Lato"/>
                <a:sym typeface="Lato"/>
              </a:defRPr>
            </a:lvl7pPr>
            <a:lvl8pPr lvl="7" algn="ctr">
              <a:spcBef>
                <a:spcPts val="0"/>
              </a:spcBef>
              <a:buClr>
                <a:schemeClr val="lt1"/>
              </a:buClr>
              <a:buSzPct val="100000"/>
              <a:buFont typeface="Lato"/>
              <a:defRPr sz="4800" b="0">
                <a:solidFill>
                  <a:schemeClr val="lt1"/>
                </a:solidFill>
                <a:latin typeface="Lato"/>
                <a:ea typeface="Lato"/>
                <a:cs typeface="Lato"/>
                <a:sym typeface="Lato"/>
              </a:defRPr>
            </a:lvl8pPr>
            <a:lvl9pPr lvl="8" algn="ctr">
              <a:spcBef>
                <a:spcPts val="0"/>
              </a:spcBef>
              <a:buClr>
                <a:schemeClr val="lt1"/>
              </a:buClr>
              <a:buSzPct val="100000"/>
              <a:buFont typeface="Lato"/>
              <a:defRPr sz="4800" b="0">
                <a:solidFill>
                  <a:schemeClr val="lt1"/>
                </a:solidFill>
                <a:latin typeface="Lato"/>
                <a:ea typeface="Lato"/>
                <a:cs typeface="Lato"/>
                <a:sym typeface="Lato"/>
              </a:defRPr>
            </a:lvl9pPr>
          </a:lstStyle>
          <a:p>
            <a:endParaRPr/>
          </a:p>
        </p:txBody>
      </p:sp>
      <p:sp>
        <p:nvSpPr>
          <p:cNvPr id="17" name="Shape 17"/>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8"/>
        <p:cNvGrpSpPr/>
        <p:nvPr/>
      </p:nvGrpSpPr>
      <p:grpSpPr>
        <a:xfrm>
          <a:off x="0" y="0"/>
          <a:ext cx="0" cy="0"/>
          <a:chOff x="0" y="0"/>
          <a:chExt cx="0" cy="0"/>
        </a:xfrm>
      </p:grpSpPr>
      <p:sp>
        <p:nvSpPr>
          <p:cNvPr id="19" name="Shape 19"/>
          <p:cNvSpPr/>
          <p:nvPr/>
        </p:nvSpPr>
        <p:spPr>
          <a:xfrm>
            <a:off x="0" y="5045700"/>
            <a:ext cx="9144000" cy="978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20" name="Shape 20"/>
          <p:cNvSpPr txBox="1">
            <a:spLocks noGrp="1"/>
          </p:cNvSpPr>
          <p:nvPr>
            <p:ph type="title"/>
          </p:nvPr>
        </p:nvSpPr>
        <p:spPr>
          <a:xfrm>
            <a:off x="311700" y="391350"/>
            <a:ext cx="8520600" cy="6261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11700" y="391350"/>
            <a:ext cx="8520600" cy="6261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5" name="Shape 25"/>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6" name="Shape 26"/>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391350"/>
            <a:ext cx="8520600" cy="6261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3" name="Shape 33"/>
          <p:cNvSpPr txBox="1">
            <a:spLocks noGrp="1"/>
          </p:cNvSpPr>
          <p:nvPr>
            <p:ph type="body" idx="1"/>
          </p:nvPr>
        </p:nvSpPr>
        <p:spPr>
          <a:xfrm>
            <a:off x="311700" y="1391377"/>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dk2"/>
        </a:solidFill>
        <a:effectLst/>
      </p:bgPr>
    </p:bg>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buFont typeface="Lato"/>
              <a:defRPr sz="4800" b="0">
                <a:solidFill>
                  <a:schemeClr val="lt1"/>
                </a:solidFill>
                <a:latin typeface="Lato"/>
                <a:ea typeface="Lato"/>
                <a:cs typeface="Lato"/>
                <a:sym typeface="Lato"/>
              </a:defRPr>
            </a:lvl1pPr>
            <a:lvl2pPr lvl="1">
              <a:spcBef>
                <a:spcPts val="0"/>
              </a:spcBef>
              <a:buClr>
                <a:schemeClr val="lt1"/>
              </a:buClr>
              <a:buSzPct val="100000"/>
              <a:buFont typeface="Lato"/>
              <a:defRPr sz="4800" b="0">
                <a:solidFill>
                  <a:schemeClr val="lt1"/>
                </a:solidFill>
                <a:latin typeface="Lato"/>
                <a:ea typeface="Lato"/>
                <a:cs typeface="Lato"/>
                <a:sym typeface="Lato"/>
              </a:defRPr>
            </a:lvl2pPr>
            <a:lvl3pPr lvl="2">
              <a:spcBef>
                <a:spcPts val="0"/>
              </a:spcBef>
              <a:buClr>
                <a:schemeClr val="lt1"/>
              </a:buClr>
              <a:buSzPct val="100000"/>
              <a:buFont typeface="Lato"/>
              <a:defRPr sz="4800" b="0">
                <a:solidFill>
                  <a:schemeClr val="lt1"/>
                </a:solidFill>
                <a:latin typeface="Lato"/>
                <a:ea typeface="Lato"/>
                <a:cs typeface="Lato"/>
                <a:sym typeface="Lato"/>
              </a:defRPr>
            </a:lvl3pPr>
            <a:lvl4pPr lvl="3">
              <a:spcBef>
                <a:spcPts val="0"/>
              </a:spcBef>
              <a:buClr>
                <a:schemeClr val="lt1"/>
              </a:buClr>
              <a:buSzPct val="100000"/>
              <a:buFont typeface="Lato"/>
              <a:defRPr sz="4800" b="0">
                <a:solidFill>
                  <a:schemeClr val="lt1"/>
                </a:solidFill>
                <a:latin typeface="Lato"/>
                <a:ea typeface="Lato"/>
                <a:cs typeface="Lato"/>
                <a:sym typeface="Lato"/>
              </a:defRPr>
            </a:lvl4pPr>
            <a:lvl5pPr lvl="4">
              <a:spcBef>
                <a:spcPts val="0"/>
              </a:spcBef>
              <a:buClr>
                <a:schemeClr val="lt1"/>
              </a:buClr>
              <a:buSzPct val="100000"/>
              <a:buFont typeface="Lato"/>
              <a:defRPr sz="4800" b="0">
                <a:solidFill>
                  <a:schemeClr val="lt1"/>
                </a:solidFill>
                <a:latin typeface="Lato"/>
                <a:ea typeface="Lato"/>
                <a:cs typeface="Lato"/>
                <a:sym typeface="Lato"/>
              </a:defRPr>
            </a:lvl5pPr>
            <a:lvl6pPr lvl="5">
              <a:spcBef>
                <a:spcPts val="0"/>
              </a:spcBef>
              <a:buClr>
                <a:schemeClr val="lt1"/>
              </a:buClr>
              <a:buSzPct val="100000"/>
              <a:buFont typeface="Lato"/>
              <a:defRPr sz="4800" b="0">
                <a:solidFill>
                  <a:schemeClr val="lt1"/>
                </a:solidFill>
                <a:latin typeface="Lato"/>
                <a:ea typeface="Lato"/>
                <a:cs typeface="Lato"/>
                <a:sym typeface="Lato"/>
              </a:defRPr>
            </a:lvl6pPr>
            <a:lvl7pPr lvl="6">
              <a:spcBef>
                <a:spcPts val="0"/>
              </a:spcBef>
              <a:buClr>
                <a:schemeClr val="lt1"/>
              </a:buClr>
              <a:buSzPct val="100000"/>
              <a:buFont typeface="Lato"/>
              <a:defRPr sz="4800" b="0">
                <a:solidFill>
                  <a:schemeClr val="lt1"/>
                </a:solidFill>
                <a:latin typeface="Lato"/>
                <a:ea typeface="Lato"/>
                <a:cs typeface="Lato"/>
                <a:sym typeface="Lato"/>
              </a:defRPr>
            </a:lvl7pPr>
            <a:lvl8pPr lvl="7">
              <a:spcBef>
                <a:spcPts val="0"/>
              </a:spcBef>
              <a:buClr>
                <a:schemeClr val="lt1"/>
              </a:buClr>
              <a:buSzPct val="100000"/>
              <a:buFont typeface="Lato"/>
              <a:defRPr sz="4800" b="0">
                <a:solidFill>
                  <a:schemeClr val="lt1"/>
                </a:solidFill>
                <a:latin typeface="Lato"/>
                <a:ea typeface="Lato"/>
                <a:cs typeface="Lato"/>
                <a:sym typeface="Lato"/>
              </a:defRPr>
            </a:lvl8pPr>
            <a:lvl9pPr lvl="8">
              <a:spcBef>
                <a:spcPts val="0"/>
              </a:spcBef>
              <a:buClr>
                <a:schemeClr val="lt1"/>
              </a:buClr>
              <a:buSzPct val="100000"/>
              <a:buFont typeface="Lato"/>
              <a:defRPr sz="4800" b="0">
                <a:solidFill>
                  <a:schemeClr val="lt1"/>
                </a:solidFill>
                <a:latin typeface="Lato"/>
                <a:ea typeface="Lato"/>
                <a:cs typeface="Lato"/>
                <a:sym typeface="Lato"/>
              </a:defRPr>
            </a:lvl9pPr>
          </a:lstStyle>
          <a:p>
            <a:endParaRPr/>
          </a:p>
        </p:txBody>
      </p:sp>
      <p:sp>
        <p:nvSpPr>
          <p:cNvPr id="37" name="Shape 37"/>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8"/>
        <p:cNvGrpSpPr/>
        <p:nvPr/>
      </p:nvGrpSpPr>
      <p:grpSpPr>
        <a:xfrm>
          <a:off x="0" y="0"/>
          <a:ext cx="0" cy="0"/>
          <a:chOff x="0" y="0"/>
          <a:chExt cx="0" cy="0"/>
        </a:xfrm>
      </p:grpSpPr>
      <p:sp>
        <p:nvSpPr>
          <p:cNvPr id="39" name="Shape 39"/>
          <p:cNvSpPr/>
          <p:nvPr/>
        </p:nvSpPr>
        <p:spPr>
          <a:xfrm>
            <a:off x="4572000" y="-2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0" name="Shape 40"/>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1" name="Shape 41"/>
          <p:cNvSpPr txBox="1">
            <a:spLocks noGrp="1"/>
          </p:cNvSpPr>
          <p:nvPr>
            <p:ph type="title"/>
          </p:nvPr>
        </p:nvSpPr>
        <p:spPr>
          <a:xfrm>
            <a:off x="265500" y="1107950"/>
            <a:ext cx="4045200" cy="16836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2" name="Shape 42"/>
          <p:cNvSpPr txBox="1">
            <a:spLocks noGrp="1"/>
          </p:cNvSpPr>
          <p:nvPr>
            <p:ph type="subTitle" idx="1"/>
          </p:nvPr>
        </p:nvSpPr>
        <p:spPr>
          <a:xfrm>
            <a:off x="265500" y="2845200"/>
            <a:ext cx="4045200" cy="1345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3" name="Shape 43"/>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4" name="Shape 44"/>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319500" y="4230575"/>
            <a:ext cx="5998800" cy="5988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7" name="Shape 47"/>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391350"/>
            <a:ext cx="8520600" cy="626100"/>
          </a:xfrm>
          <a:prstGeom prst="rect">
            <a:avLst/>
          </a:prstGeom>
          <a:noFill/>
          <a:ln>
            <a:noFill/>
          </a:ln>
        </p:spPr>
        <p:txBody>
          <a:bodyPr lIns="91425" tIns="91425" rIns="91425" bIns="91425" anchor="t" anchorCtr="0"/>
          <a:lstStyle>
            <a:lvl1pPr lvl="0">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1pPr>
            <a:lvl2pPr lvl="1">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2pPr>
            <a:lvl3pPr lvl="2">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3pPr>
            <a:lvl4pPr lvl="3">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4pPr>
            <a:lvl5pPr lvl="4">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5pPr>
            <a:lvl6pPr lvl="5">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6pPr>
            <a:lvl7pPr lvl="6">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7pPr>
            <a:lvl8pPr lvl="7">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8pPr>
            <a:lvl9pPr lvl="8">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Lato"/>
              <a:defRPr sz="1800">
                <a:solidFill>
                  <a:schemeClr val="dk2"/>
                </a:solidFill>
                <a:latin typeface="Lato"/>
                <a:ea typeface="Lato"/>
                <a:cs typeface="Lato"/>
                <a:sym typeface="Lato"/>
              </a:defRPr>
            </a:lvl1pPr>
            <a:lvl2pPr lvl="1">
              <a:lnSpc>
                <a:spcPct val="115000"/>
              </a:lnSpc>
              <a:spcBef>
                <a:spcPts val="0"/>
              </a:spcBef>
              <a:spcAft>
                <a:spcPts val="1600"/>
              </a:spcAft>
              <a:buClr>
                <a:schemeClr val="dk2"/>
              </a:buClr>
              <a:buFont typeface="Lato"/>
              <a:defRPr>
                <a:solidFill>
                  <a:schemeClr val="dk2"/>
                </a:solidFill>
                <a:latin typeface="Lato"/>
                <a:ea typeface="Lato"/>
                <a:cs typeface="Lato"/>
                <a:sym typeface="Lato"/>
              </a:defRPr>
            </a:lvl2pPr>
            <a:lvl3pPr lvl="2">
              <a:lnSpc>
                <a:spcPct val="115000"/>
              </a:lnSpc>
              <a:spcBef>
                <a:spcPts val="0"/>
              </a:spcBef>
              <a:spcAft>
                <a:spcPts val="1600"/>
              </a:spcAft>
              <a:buClr>
                <a:schemeClr val="dk2"/>
              </a:buClr>
              <a:buFont typeface="Lato"/>
              <a:defRPr>
                <a:solidFill>
                  <a:schemeClr val="dk2"/>
                </a:solidFill>
                <a:latin typeface="Lato"/>
                <a:ea typeface="Lato"/>
                <a:cs typeface="Lato"/>
                <a:sym typeface="Lato"/>
              </a:defRPr>
            </a:lvl3pPr>
            <a:lvl4pPr lvl="3">
              <a:lnSpc>
                <a:spcPct val="115000"/>
              </a:lnSpc>
              <a:spcBef>
                <a:spcPts val="0"/>
              </a:spcBef>
              <a:spcAft>
                <a:spcPts val="1600"/>
              </a:spcAft>
              <a:buClr>
                <a:schemeClr val="dk2"/>
              </a:buClr>
              <a:buFont typeface="Lato"/>
              <a:defRPr>
                <a:solidFill>
                  <a:schemeClr val="dk2"/>
                </a:solidFill>
                <a:latin typeface="Lato"/>
                <a:ea typeface="Lato"/>
                <a:cs typeface="Lato"/>
                <a:sym typeface="Lato"/>
              </a:defRPr>
            </a:lvl4pPr>
            <a:lvl5pPr lvl="4">
              <a:lnSpc>
                <a:spcPct val="115000"/>
              </a:lnSpc>
              <a:spcBef>
                <a:spcPts val="0"/>
              </a:spcBef>
              <a:spcAft>
                <a:spcPts val="1600"/>
              </a:spcAft>
              <a:buClr>
                <a:schemeClr val="dk2"/>
              </a:buClr>
              <a:buFont typeface="Lato"/>
              <a:defRPr>
                <a:solidFill>
                  <a:schemeClr val="dk2"/>
                </a:solidFill>
                <a:latin typeface="Lato"/>
                <a:ea typeface="Lato"/>
                <a:cs typeface="Lato"/>
                <a:sym typeface="Lato"/>
              </a:defRPr>
            </a:lvl5pPr>
            <a:lvl6pPr lvl="5">
              <a:lnSpc>
                <a:spcPct val="115000"/>
              </a:lnSpc>
              <a:spcBef>
                <a:spcPts val="0"/>
              </a:spcBef>
              <a:spcAft>
                <a:spcPts val="1600"/>
              </a:spcAft>
              <a:buClr>
                <a:schemeClr val="dk2"/>
              </a:buClr>
              <a:buFont typeface="Lato"/>
              <a:defRPr>
                <a:solidFill>
                  <a:schemeClr val="dk2"/>
                </a:solidFill>
                <a:latin typeface="Lato"/>
                <a:ea typeface="Lato"/>
                <a:cs typeface="Lato"/>
                <a:sym typeface="Lato"/>
              </a:defRPr>
            </a:lvl6pPr>
            <a:lvl7pPr lvl="6">
              <a:lnSpc>
                <a:spcPct val="115000"/>
              </a:lnSpc>
              <a:spcBef>
                <a:spcPts val="0"/>
              </a:spcBef>
              <a:spcAft>
                <a:spcPts val="1600"/>
              </a:spcAft>
              <a:buClr>
                <a:schemeClr val="dk2"/>
              </a:buClr>
              <a:buFont typeface="Lato"/>
              <a:defRPr>
                <a:solidFill>
                  <a:schemeClr val="dk2"/>
                </a:solidFill>
                <a:latin typeface="Lato"/>
                <a:ea typeface="Lato"/>
                <a:cs typeface="Lato"/>
                <a:sym typeface="Lato"/>
              </a:defRPr>
            </a:lvl7pPr>
            <a:lvl8pPr lvl="7">
              <a:lnSpc>
                <a:spcPct val="115000"/>
              </a:lnSpc>
              <a:spcBef>
                <a:spcPts val="0"/>
              </a:spcBef>
              <a:spcAft>
                <a:spcPts val="1600"/>
              </a:spcAft>
              <a:buClr>
                <a:schemeClr val="dk2"/>
              </a:buClr>
              <a:buFont typeface="Lato"/>
              <a:defRPr>
                <a:solidFill>
                  <a:schemeClr val="dk2"/>
                </a:solidFill>
                <a:latin typeface="Lato"/>
                <a:ea typeface="Lato"/>
                <a:cs typeface="Lato"/>
                <a:sym typeface="Lato"/>
              </a:defRPr>
            </a:lvl8pPr>
            <a:lvl9pPr lvl="8">
              <a:lnSpc>
                <a:spcPct val="115000"/>
              </a:lnSpc>
              <a:spcBef>
                <a:spcPts val="0"/>
              </a:spcBef>
              <a:spcAft>
                <a:spcPts val="1600"/>
              </a:spcAft>
              <a:buClr>
                <a:schemeClr val="dk2"/>
              </a:buClr>
              <a:buFont typeface="Lato"/>
              <a:defRPr>
                <a:solidFill>
                  <a:schemeClr val="dk2"/>
                </a:solidFill>
                <a:latin typeface="Lato"/>
                <a:ea typeface="Lato"/>
                <a:cs typeface="Lato"/>
                <a:sym typeface="Lato"/>
              </a:defRPr>
            </a:lvl9pPr>
          </a:lstStyle>
          <a:p>
            <a:endParaRPr/>
          </a:p>
        </p:txBody>
      </p:sp>
      <p:sp>
        <p:nvSpPr>
          <p:cNvPr id="8" name="Shape 8"/>
          <p:cNvSpPr txBox="1">
            <a:spLocks noGrp="1"/>
          </p:cNvSpPr>
          <p:nvPr>
            <p:ph type="sldNum" idx="12"/>
          </p:nvPr>
        </p:nvSpPr>
        <p:spPr>
          <a:xfrm>
            <a:off x="8490250" y="4681009"/>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Lato"/>
                <a:ea typeface="Lato"/>
                <a:cs typeface="Lato"/>
                <a:sym typeface="Lato"/>
              </a:rPr>
              <a:t>‹#›</a:t>
            </a:fld>
            <a:endParaRPr lang="en" sz="1000">
              <a:solidFill>
                <a:schemeClr val="dk2"/>
              </a:solidFill>
              <a:latin typeface="Lato"/>
              <a:ea typeface="Lato"/>
              <a:cs typeface="Lato"/>
              <a:sym typeface="La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66666"/>
        </a:solidFill>
        <a:effectLst/>
      </p:bgPr>
    </p:bg>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3096250" y="1627200"/>
            <a:ext cx="2951400" cy="1584300"/>
          </a:xfrm>
          <a:prstGeom prst="rect">
            <a:avLst/>
          </a:prstGeom>
        </p:spPr>
        <p:txBody>
          <a:bodyPr lIns="91425" tIns="91425" rIns="91425" bIns="91425" anchor="ctr" anchorCtr="0">
            <a:noAutofit/>
          </a:bodyPr>
          <a:lstStyle/>
          <a:p>
            <a:pPr lvl="0">
              <a:spcBef>
                <a:spcPts val="0"/>
              </a:spcBef>
              <a:buNone/>
            </a:pPr>
            <a:r>
              <a:rPr lang="en"/>
              <a:t>Notice &amp; Note</a:t>
            </a:r>
          </a:p>
        </p:txBody>
      </p:sp>
      <p:sp>
        <p:nvSpPr>
          <p:cNvPr id="60" name="Shape 60"/>
          <p:cNvSpPr txBox="1">
            <a:spLocks noGrp="1"/>
          </p:cNvSpPr>
          <p:nvPr>
            <p:ph type="subTitle" idx="1"/>
          </p:nvPr>
        </p:nvSpPr>
        <p:spPr>
          <a:xfrm>
            <a:off x="3096362" y="3266930"/>
            <a:ext cx="2951400" cy="701400"/>
          </a:xfrm>
          <a:prstGeom prst="rect">
            <a:avLst/>
          </a:prstGeom>
        </p:spPr>
        <p:txBody>
          <a:bodyPr lIns="91425" tIns="91425" rIns="91425" bIns="91425" anchor="b" anchorCtr="0">
            <a:noAutofit/>
          </a:bodyPr>
          <a:lstStyle/>
          <a:p>
            <a:pPr lvl="0">
              <a:spcBef>
                <a:spcPts val="0"/>
              </a:spcBef>
              <a:buNone/>
            </a:pPr>
            <a:r>
              <a:rPr lang="en"/>
              <a:t>Deep Reading Strategies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body" idx="1"/>
          </p:nvPr>
        </p:nvSpPr>
        <p:spPr>
          <a:xfrm>
            <a:off x="311700" y="1152475"/>
            <a:ext cx="8520600" cy="3416400"/>
          </a:xfrm>
          <a:prstGeom prst="rect">
            <a:avLst/>
          </a:prstGeom>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a:t>As you are reading, pay careful attention to the following tools authors use to communicate important points throughout the novel. We will look more closely at each one so you can be clear as to what you’re looking for as you read.</a:t>
            </a:r>
          </a:p>
          <a:p>
            <a:pPr lvl="0" rtl="0">
              <a:spcBef>
                <a:spcPts val="0"/>
              </a:spcBef>
              <a:buNone/>
            </a:pPr>
            <a:endParaRPr/>
          </a:p>
          <a:p>
            <a:pPr lvl="0" rtl="0">
              <a:spcBef>
                <a:spcPts val="0"/>
              </a:spcBef>
              <a:spcAft>
                <a:spcPts val="0"/>
              </a:spcAft>
              <a:buNone/>
            </a:pPr>
            <a:r>
              <a:rPr lang="en" sz="1400"/>
              <a:t>Contrasts &amp; Contradictions</a:t>
            </a:r>
          </a:p>
          <a:p>
            <a:pPr lvl="0" rtl="0">
              <a:spcBef>
                <a:spcPts val="0"/>
              </a:spcBef>
              <a:spcAft>
                <a:spcPts val="0"/>
              </a:spcAft>
              <a:buNone/>
            </a:pPr>
            <a:r>
              <a:rPr lang="en" sz="1400"/>
              <a:t>Aha! Moments</a:t>
            </a:r>
          </a:p>
          <a:p>
            <a:pPr lvl="0" rtl="0">
              <a:spcBef>
                <a:spcPts val="0"/>
              </a:spcBef>
              <a:spcAft>
                <a:spcPts val="0"/>
              </a:spcAft>
              <a:buNone/>
            </a:pPr>
            <a:r>
              <a:rPr lang="en" sz="1400"/>
              <a:t>Tough Questions</a:t>
            </a:r>
          </a:p>
          <a:p>
            <a:pPr lvl="0" rtl="0">
              <a:spcBef>
                <a:spcPts val="0"/>
              </a:spcBef>
              <a:spcAft>
                <a:spcPts val="0"/>
              </a:spcAft>
              <a:buNone/>
            </a:pPr>
            <a:r>
              <a:rPr lang="en" sz="1400"/>
              <a:t>Words of the Wiser</a:t>
            </a:r>
          </a:p>
          <a:p>
            <a:pPr lvl="0" rtl="0">
              <a:spcBef>
                <a:spcPts val="0"/>
              </a:spcBef>
              <a:spcAft>
                <a:spcPts val="0"/>
              </a:spcAft>
              <a:buNone/>
            </a:pPr>
            <a:r>
              <a:rPr lang="en" sz="1400"/>
              <a:t>Again and Again</a:t>
            </a:r>
          </a:p>
          <a:p>
            <a:pPr lvl="0">
              <a:spcBef>
                <a:spcPts val="0"/>
              </a:spcBef>
              <a:spcAft>
                <a:spcPts val="0"/>
              </a:spcAft>
              <a:buNone/>
            </a:pPr>
            <a:r>
              <a:rPr lang="en" sz="1400"/>
              <a:t>Memory Moments</a:t>
            </a:r>
          </a:p>
        </p:txBody>
      </p:sp>
      <p:sp>
        <p:nvSpPr>
          <p:cNvPr id="66" name="Shape 66"/>
          <p:cNvSpPr txBox="1">
            <a:spLocks noGrp="1"/>
          </p:cNvSpPr>
          <p:nvPr>
            <p:ph type="title"/>
          </p:nvPr>
        </p:nvSpPr>
        <p:spPr>
          <a:xfrm>
            <a:off x="311700" y="391350"/>
            <a:ext cx="8520600" cy="626100"/>
          </a:xfrm>
          <a:prstGeom prst="rect">
            <a:avLst/>
          </a:prstGeom>
        </p:spPr>
        <p:txBody>
          <a:bodyPr lIns="91425" tIns="91425" rIns="91425" bIns="91425" anchor="t" anchorCtr="0">
            <a:noAutofit/>
          </a:bodyPr>
          <a:lstStyle/>
          <a:p>
            <a:pPr lvl="0">
              <a:spcBef>
                <a:spcPts val="0"/>
              </a:spcBef>
              <a:buNone/>
            </a:pPr>
            <a:r>
              <a:rPr lang="en"/>
              <a:t>Notice &amp; Note Strategies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spcBef>
                <a:spcPts val="0"/>
              </a:spcBef>
              <a:buNone/>
            </a:pPr>
            <a:r>
              <a:rPr lang="en"/>
              <a:t>WHAT TO LOOK FOR:</a:t>
            </a:r>
          </a:p>
          <a:p>
            <a:pPr lvl="0" indent="457200" rtl="0">
              <a:spcBef>
                <a:spcPts val="0"/>
              </a:spcBef>
              <a:buNone/>
            </a:pPr>
            <a:r>
              <a:rPr lang="en"/>
              <a:t>When a character does something that contrasts with what you’d expect or contradicts his earlier acts or statements.</a:t>
            </a:r>
          </a:p>
          <a:p>
            <a:pPr lvl="0" rtl="0">
              <a:spcBef>
                <a:spcPts val="0"/>
              </a:spcBef>
              <a:buNone/>
            </a:pPr>
            <a:r>
              <a:rPr lang="en"/>
              <a:t>STOP READING &amp; ASK YOURSELF:  Why is the character doing that? </a:t>
            </a:r>
          </a:p>
          <a:p>
            <a:pPr marL="0" lvl="0" indent="0" rtl="0">
              <a:spcBef>
                <a:spcPts val="0"/>
              </a:spcBef>
              <a:buNone/>
            </a:pPr>
            <a:r>
              <a:rPr lang="en" sz="1400"/>
              <a:t>HELPS REVEAL CHARACTERIZATION, CONFLICT, THEME</a:t>
            </a:r>
          </a:p>
          <a:p>
            <a:pPr lvl="0" indent="457200" rtl="0">
              <a:spcBef>
                <a:spcPts val="0"/>
              </a:spcBef>
              <a:buNone/>
            </a:pPr>
            <a:endParaRPr/>
          </a:p>
          <a:p>
            <a:pPr lvl="0" indent="457200" rtl="0">
              <a:spcBef>
                <a:spcPts val="0"/>
              </a:spcBef>
              <a:buNone/>
            </a:pPr>
            <a:endParaRPr/>
          </a:p>
          <a:p>
            <a:pPr lvl="0" indent="457200" rtl="0">
              <a:spcBef>
                <a:spcPts val="0"/>
              </a:spcBef>
              <a:buNone/>
            </a:pPr>
            <a:endParaRPr/>
          </a:p>
          <a:p>
            <a:pPr lvl="0" indent="457200" rtl="0">
              <a:spcBef>
                <a:spcPts val="0"/>
              </a:spcBef>
              <a:buNone/>
            </a:pPr>
            <a:endParaRPr/>
          </a:p>
          <a:p>
            <a:pPr lvl="0" indent="457200" rtl="0">
              <a:spcBef>
                <a:spcPts val="0"/>
              </a:spcBef>
              <a:buNone/>
            </a:pPr>
            <a:endParaRPr/>
          </a:p>
          <a:p>
            <a:pPr lvl="0" indent="457200" rtl="0">
              <a:spcBef>
                <a:spcPts val="0"/>
              </a:spcBef>
              <a:buNone/>
            </a:pPr>
            <a:endParaRPr/>
          </a:p>
          <a:p>
            <a:pPr marL="0" lvl="0" indent="0">
              <a:spcBef>
                <a:spcPts val="0"/>
              </a:spcBef>
              <a:buNone/>
            </a:pPr>
            <a:endParaRPr/>
          </a:p>
        </p:txBody>
      </p:sp>
      <p:sp>
        <p:nvSpPr>
          <p:cNvPr id="72" name="Shape 72"/>
          <p:cNvSpPr txBox="1">
            <a:spLocks noGrp="1"/>
          </p:cNvSpPr>
          <p:nvPr>
            <p:ph type="title"/>
          </p:nvPr>
        </p:nvSpPr>
        <p:spPr>
          <a:xfrm>
            <a:off x="311700" y="391350"/>
            <a:ext cx="8520600" cy="626100"/>
          </a:xfrm>
          <a:prstGeom prst="rect">
            <a:avLst/>
          </a:prstGeom>
        </p:spPr>
        <p:txBody>
          <a:bodyPr lIns="91425" tIns="91425" rIns="91425" bIns="91425" anchor="t" anchorCtr="0">
            <a:noAutofit/>
          </a:bodyPr>
          <a:lstStyle/>
          <a:p>
            <a:pPr lvl="0">
              <a:spcBef>
                <a:spcPts val="0"/>
              </a:spcBef>
              <a:buNone/>
            </a:pPr>
            <a:r>
              <a:rPr lang="en"/>
              <a:t>Contrasts &amp; Contradictions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body" idx="1"/>
          </p:nvPr>
        </p:nvSpPr>
        <p:spPr>
          <a:xfrm>
            <a:off x="421225" y="1200150"/>
            <a:ext cx="8229600" cy="3630300"/>
          </a:xfrm>
          <a:prstGeom prst="rect">
            <a:avLst/>
          </a:prstGeom>
        </p:spPr>
        <p:txBody>
          <a:bodyPr lIns="91425" tIns="91425" rIns="91425" bIns="91425" anchor="t" anchorCtr="0">
            <a:noAutofit/>
          </a:bodyPr>
          <a:lstStyle/>
          <a:p>
            <a:pPr lvl="0" rtl="0">
              <a:spcBef>
                <a:spcPts val="0"/>
              </a:spcBef>
              <a:buClr>
                <a:schemeClr val="dk1"/>
              </a:buClr>
              <a:buSzPct val="61111"/>
              <a:buFont typeface="Arial"/>
              <a:buNone/>
            </a:pPr>
            <a:r>
              <a:rPr lang="en"/>
              <a:t>WHAT TO LOOK FOR:</a:t>
            </a:r>
          </a:p>
          <a:p>
            <a:pPr lvl="0" indent="387350" rtl="0">
              <a:spcBef>
                <a:spcPts val="0"/>
              </a:spcBef>
              <a:buClr>
                <a:schemeClr val="dk1"/>
              </a:buClr>
              <a:buSzPct val="61111"/>
              <a:buFont typeface="Arial"/>
              <a:buNone/>
            </a:pPr>
            <a:r>
              <a:rPr lang="en"/>
              <a:t>When a character realizes, understands, or finally figures something out</a:t>
            </a:r>
          </a:p>
          <a:p>
            <a:pPr lvl="0" rtl="0">
              <a:spcBef>
                <a:spcPts val="0"/>
              </a:spcBef>
              <a:buClr>
                <a:schemeClr val="dk1"/>
              </a:buClr>
              <a:buSzPct val="61111"/>
              <a:buFont typeface="Arial"/>
              <a:buNone/>
            </a:pPr>
            <a:r>
              <a:rPr lang="en"/>
              <a:t>STOP READING &amp; ASK YOURSELF:</a:t>
            </a:r>
          </a:p>
          <a:p>
            <a:pPr lvl="0" indent="387350" rtl="0">
              <a:spcBef>
                <a:spcPts val="0"/>
              </a:spcBef>
              <a:buClr>
                <a:schemeClr val="dk1"/>
              </a:buClr>
              <a:buSzPct val="61111"/>
              <a:buFont typeface="Arial"/>
              <a:buNone/>
            </a:pPr>
            <a:r>
              <a:rPr lang="en"/>
              <a:t>How might this change things? What has the character come to understand?</a:t>
            </a:r>
          </a:p>
          <a:p>
            <a:pPr lvl="0" indent="387350" rtl="0">
              <a:spcBef>
                <a:spcPts val="0"/>
              </a:spcBef>
              <a:buClr>
                <a:schemeClr val="dk1"/>
              </a:buClr>
              <a:buSzPct val="61111"/>
              <a:buFont typeface="Arial"/>
              <a:buNone/>
            </a:pPr>
            <a:endParaRPr/>
          </a:p>
          <a:p>
            <a:pPr marL="0" lvl="0" indent="-69850">
              <a:spcBef>
                <a:spcPts val="0"/>
              </a:spcBef>
              <a:buClr>
                <a:schemeClr val="dk1"/>
              </a:buClr>
              <a:buSzPct val="78571"/>
              <a:buFont typeface="Arial"/>
              <a:buNone/>
            </a:pPr>
            <a:r>
              <a:rPr lang="en" sz="1400"/>
              <a:t>HELPS REVEAL INTERNAL CONFLICT, CHARACTERIZATION, PLOT</a:t>
            </a:r>
          </a:p>
        </p:txBody>
      </p:sp>
      <p:sp>
        <p:nvSpPr>
          <p:cNvPr id="78" name="Shape 78"/>
          <p:cNvSpPr txBox="1">
            <a:spLocks noGrp="1"/>
          </p:cNvSpPr>
          <p:nvPr>
            <p:ph type="title"/>
          </p:nvPr>
        </p:nvSpPr>
        <p:spPr>
          <a:xfrm>
            <a:off x="311700" y="391350"/>
            <a:ext cx="8520600" cy="626100"/>
          </a:xfrm>
          <a:prstGeom prst="rect">
            <a:avLst/>
          </a:prstGeom>
        </p:spPr>
        <p:txBody>
          <a:bodyPr lIns="91425" tIns="91425" rIns="91425" bIns="91425" anchor="t" anchorCtr="0">
            <a:noAutofit/>
          </a:bodyPr>
          <a:lstStyle/>
          <a:p>
            <a:pPr lvl="0">
              <a:spcBef>
                <a:spcPts val="0"/>
              </a:spcBef>
              <a:buNone/>
            </a:pPr>
            <a:r>
              <a:rPr lang="en"/>
              <a:t>Aha!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spcBef>
                <a:spcPts val="0"/>
              </a:spcBef>
              <a:buClr>
                <a:schemeClr val="dk1"/>
              </a:buClr>
              <a:buSzPct val="61111"/>
              <a:buFont typeface="Arial"/>
              <a:buNone/>
            </a:pPr>
            <a:r>
              <a:rPr lang="en"/>
              <a:t>WHAT TO LOOK FOR:</a:t>
            </a:r>
          </a:p>
          <a:p>
            <a:pPr lvl="0" indent="387350" rtl="0">
              <a:spcBef>
                <a:spcPts val="0"/>
              </a:spcBef>
              <a:buClr>
                <a:schemeClr val="dk1"/>
              </a:buClr>
              <a:buSzPct val="61111"/>
              <a:buFont typeface="Arial"/>
              <a:buNone/>
            </a:pPr>
            <a:r>
              <a:rPr lang="en"/>
              <a:t>When a character asks herself a very difficult question</a:t>
            </a:r>
          </a:p>
          <a:p>
            <a:pPr lvl="0" rtl="0">
              <a:spcBef>
                <a:spcPts val="0"/>
              </a:spcBef>
              <a:buClr>
                <a:schemeClr val="dk1"/>
              </a:buClr>
              <a:buSzPct val="61111"/>
              <a:buFont typeface="Arial"/>
              <a:buNone/>
            </a:pPr>
            <a:r>
              <a:rPr lang="en"/>
              <a:t>STOP READING &amp; ASK YOURSELF:</a:t>
            </a:r>
          </a:p>
          <a:p>
            <a:pPr lvl="0" indent="387350" rtl="0">
              <a:spcBef>
                <a:spcPts val="0"/>
              </a:spcBef>
              <a:buClr>
                <a:schemeClr val="dk1"/>
              </a:buClr>
              <a:buSzPct val="61111"/>
              <a:buFont typeface="Arial"/>
              <a:buNone/>
            </a:pPr>
            <a:r>
              <a:rPr lang="en"/>
              <a:t>What does this question make me wonder about? What conflict is the character grappling with?</a:t>
            </a:r>
          </a:p>
          <a:p>
            <a:pPr marL="0" lvl="0" indent="-69850">
              <a:spcBef>
                <a:spcPts val="0"/>
              </a:spcBef>
              <a:buClr>
                <a:schemeClr val="dk1"/>
              </a:buClr>
              <a:buSzPct val="78571"/>
              <a:buFont typeface="Arial"/>
              <a:buNone/>
            </a:pPr>
            <a:r>
              <a:rPr lang="en" sz="1400"/>
              <a:t>HELPS REVEAL CONFLICT, THEME, CHARACTERIZATION</a:t>
            </a:r>
          </a:p>
        </p:txBody>
      </p:sp>
      <p:sp>
        <p:nvSpPr>
          <p:cNvPr id="84" name="Shape 84"/>
          <p:cNvSpPr txBox="1">
            <a:spLocks noGrp="1"/>
          </p:cNvSpPr>
          <p:nvPr>
            <p:ph type="title"/>
          </p:nvPr>
        </p:nvSpPr>
        <p:spPr>
          <a:xfrm>
            <a:off x="311700" y="391350"/>
            <a:ext cx="8520600" cy="626100"/>
          </a:xfrm>
          <a:prstGeom prst="rect">
            <a:avLst/>
          </a:prstGeom>
        </p:spPr>
        <p:txBody>
          <a:bodyPr lIns="91425" tIns="91425" rIns="91425" bIns="91425" anchor="t" anchorCtr="0">
            <a:noAutofit/>
          </a:bodyPr>
          <a:lstStyle/>
          <a:p>
            <a:pPr lvl="0">
              <a:spcBef>
                <a:spcPts val="0"/>
              </a:spcBef>
              <a:buNone/>
            </a:pPr>
            <a:r>
              <a:rPr lang="en"/>
              <a:t>Tough Questions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spcBef>
                <a:spcPts val="0"/>
              </a:spcBef>
              <a:buClr>
                <a:schemeClr val="dk1"/>
              </a:buClr>
              <a:buSzPct val="61111"/>
              <a:buFont typeface="Arial"/>
              <a:buNone/>
            </a:pPr>
            <a:r>
              <a:rPr lang="en"/>
              <a:t>WHAT TO LOOK FOR:</a:t>
            </a:r>
          </a:p>
          <a:p>
            <a:pPr lvl="0" indent="387350" rtl="0">
              <a:spcBef>
                <a:spcPts val="0"/>
              </a:spcBef>
              <a:buClr>
                <a:schemeClr val="dk1"/>
              </a:buClr>
              <a:buSzPct val="61111"/>
              <a:buFont typeface="Arial"/>
              <a:buNone/>
            </a:pPr>
            <a:r>
              <a:rPr lang="en"/>
              <a:t>When a character (probably older and wiser) takes the main character aside and offers serious advice</a:t>
            </a:r>
          </a:p>
          <a:p>
            <a:pPr lvl="0" rtl="0">
              <a:spcBef>
                <a:spcPts val="0"/>
              </a:spcBef>
              <a:buClr>
                <a:schemeClr val="dk1"/>
              </a:buClr>
              <a:buSzPct val="61111"/>
              <a:buFont typeface="Arial"/>
              <a:buNone/>
            </a:pPr>
            <a:r>
              <a:rPr lang="en"/>
              <a:t>STOP READING &amp; ASK YOURSELF:</a:t>
            </a:r>
          </a:p>
          <a:p>
            <a:pPr lvl="0" indent="387350" rtl="0">
              <a:spcBef>
                <a:spcPts val="0"/>
              </a:spcBef>
              <a:buClr>
                <a:schemeClr val="dk1"/>
              </a:buClr>
              <a:buSzPct val="61111"/>
              <a:buFont typeface="Arial"/>
              <a:buNone/>
            </a:pPr>
            <a:r>
              <a:rPr lang="en"/>
              <a:t>What’s the life lesson and how might it affect the character?</a:t>
            </a:r>
          </a:p>
          <a:p>
            <a:pPr marL="0" lvl="0" indent="-69850">
              <a:spcBef>
                <a:spcPts val="0"/>
              </a:spcBef>
              <a:buClr>
                <a:schemeClr val="dk1"/>
              </a:buClr>
              <a:buSzPct val="78571"/>
              <a:buFont typeface="Arial"/>
              <a:buNone/>
            </a:pPr>
            <a:r>
              <a:rPr lang="en" sz="1400"/>
              <a:t>HELPS REVEAL THEME, CONFLICT, RELATIONSHIPS (between character and plot)</a:t>
            </a:r>
          </a:p>
        </p:txBody>
      </p:sp>
      <p:sp>
        <p:nvSpPr>
          <p:cNvPr id="90" name="Shape 90"/>
          <p:cNvSpPr txBox="1">
            <a:spLocks noGrp="1"/>
          </p:cNvSpPr>
          <p:nvPr>
            <p:ph type="title"/>
          </p:nvPr>
        </p:nvSpPr>
        <p:spPr>
          <a:xfrm>
            <a:off x="311700" y="391350"/>
            <a:ext cx="8520600" cy="626100"/>
          </a:xfrm>
          <a:prstGeom prst="rect">
            <a:avLst/>
          </a:prstGeom>
        </p:spPr>
        <p:txBody>
          <a:bodyPr lIns="91425" tIns="91425" rIns="91425" bIns="91425" anchor="t" anchorCtr="0">
            <a:noAutofit/>
          </a:bodyPr>
          <a:lstStyle/>
          <a:p>
            <a:pPr lvl="0">
              <a:spcBef>
                <a:spcPts val="0"/>
              </a:spcBef>
              <a:buNone/>
            </a:pPr>
            <a:r>
              <a:rPr lang="en"/>
              <a:t>Words of the Wiser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spcBef>
                <a:spcPts val="0"/>
              </a:spcBef>
              <a:buClr>
                <a:schemeClr val="dk1"/>
              </a:buClr>
              <a:buSzPct val="61111"/>
              <a:buFont typeface="Arial"/>
              <a:buNone/>
            </a:pPr>
            <a:r>
              <a:rPr lang="en"/>
              <a:t>WHAT TO LOOK FOR:</a:t>
            </a:r>
          </a:p>
          <a:p>
            <a:pPr lvl="0" indent="387350" rtl="0">
              <a:spcBef>
                <a:spcPts val="0"/>
              </a:spcBef>
              <a:buClr>
                <a:schemeClr val="dk1"/>
              </a:buClr>
              <a:buSzPct val="61111"/>
              <a:buFont typeface="Arial"/>
              <a:buNone/>
            </a:pPr>
            <a:r>
              <a:rPr lang="en"/>
              <a:t>When you  notice a word, phrase, or situation mentioned over and over</a:t>
            </a:r>
          </a:p>
          <a:p>
            <a:pPr lvl="0" rtl="0">
              <a:spcBef>
                <a:spcPts val="0"/>
              </a:spcBef>
              <a:buClr>
                <a:schemeClr val="dk1"/>
              </a:buClr>
              <a:buSzPct val="61111"/>
              <a:buFont typeface="Arial"/>
              <a:buNone/>
            </a:pPr>
            <a:r>
              <a:rPr lang="en"/>
              <a:t>STOP READING &amp; ASK YOURSELF:</a:t>
            </a:r>
          </a:p>
          <a:p>
            <a:pPr lvl="0" indent="387350" rtl="0">
              <a:spcBef>
                <a:spcPts val="0"/>
              </a:spcBef>
              <a:buClr>
                <a:schemeClr val="dk1"/>
              </a:buClr>
              <a:buSzPct val="61111"/>
              <a:buFont typeface="Arial"/>
              <a:buNone/>
            </a:pPr>
            <a:r>
              <a:rPr lang="en"/>
              <a:t>Why does this keep happening again and again? What is the significance of the repeated idea (motif)?</a:t>
            </a:r>
          </a:p>
          <a:p>
            <a:pPr marL="0" lvl="0" indent="-69850">
              <a:spcBef>
                <a:spcPts val="0"/>
              </a:spcBef>
              <a:buClr>
                <a:schemeClr val="dk1"/>
              </a:buClr>
              <a:buSzPct val="78571"/>
              <a:buFont typeface="Arial"/>
              <a:buNone/>
            </a:pPr>
            <a:r>
              <a:rPr lang="en" sz="1400"/>
              <a:t>HELPS REVEAL PLOT, SETTING, SYMBOLISM, THEME, CHARACTER, AND/OR CONFLICT</a:t>
            </a:r>
          </a:p>
        </p:txBody>
      </p:sp>
      <p:sp>
        <p:nvSpPr>
          <p:cNvPr id="96" name="Shape 96"/>
          <p:cNvSpPr txBox="1">
            <a:spLocks noGrp="1"/>
          </p:cNvSpPr>
          <p:nvPr>
            <p:ph type="title"/>
          </p:nvPr>
        </p:nvSpPr>
        <p:spPr>
          <a:xfrm>
            <a:off x="311700" y="391350"/>
            <a:ext cx="8520600" cy="626100"/>
          </a:xfrm>
          <a:prstGeom prst="rect">
            <a:avLst/>
          </a:prstGeom>
        </p:spPr>
        <p:txBody>
          <a:bodyPr lIns="91425" tIns="91425" rIns="91425" bIns="91425" anchor="t" anchorCtr="0">
            <a:noAutofit/>
          </a:bodyPr>
          <a:lstStyle/>
          <a:p>
            <a:pPr lvl="0">
              <a:spcBef>
                <a:spcPts val="0"/>
              </a:spcBef>
              <a:buNone/>
            </a:pPr>
            <a:r>
              <a:rPr lang="en"/>
              <a:t>Again &amp; Again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spcBef>
                <a:spcPts val="0"/>
              </a:spcBef>
              <a:buClr>
                <a:schemeClr val="dk1"/>
              </a:buClr>
              <a:buSzPct val="61111"/>
              <a:buFont typeface="Arial"/>
              <a:buNone/>
            </a:pPr>
            <a:r>
              <a:rPr lang="en"/>
              <a:t>WHAT TO LOOK FOR:</a:t>
            </a:r>
          </a:p>
          <a:p>
            <a:pPr lvl="0" indent="387350" rtl="0">
              <a:spcBef>
                <a:spcPts val="0"/>
              </a:spcBef>
              <a:buClr>
                <a:schemeClr val="dk1"/>
              </a:buClr>
              <a:buSzPct val="61111"/>
              <a:buFont typeface="Arial"/>
              <a:buNone/>
            </a:pPr>
            <a:r>
              <a:rPr lang="en"/>
              <a:t>When the author interrupts the action to tell you about a memory (ie: flashback)</a:t>
            </a:r>
          </a:p>
          <a:p>
            <a:pPr lvl="0" rtl="0">
              <a:spcBef>
                <a:spcPts val="0"/>
              </a:spcBef>
              <a:buClr>
                <a:schemeClr val="dk1"/>
              </a:buClr>
              <a:buSzPct val="61111"/>
              <a:buFont typeface="Arial"/>
              <a:buNone/>
            </a:pPr>
            <a:r>
              <a:rPr lang="en"/>
              <a:t>STOP READING &amp; ASK YOURSELF:</a:t>
            </a:r>
          </a:p>
          <a:p>
            <a:pPr lvl="0" indent="387350" rtl="0">
              <a:spcBef>
                <a:spcPts val="0"/>
              </a:spcBef>
              <a:buClr>
                <a:schemeClr val="dk1"/>
              </a:buClr>
              <a:buSzPct val="61111"/>
              <a:buFont typeface="Arial"/>
              <a:buNone/>
            </a:pPr>
            <a:r>
              <a:rPr lang="en"/>
              <a:t>What does this memory reveal and why might it be important?</a:t>
            </a:r>
          </a:p>
          <a:p>
            <a:pPr marL="0" lvl="0" indent="-69850" rtl="0">
              <a:spcBef>
                <a:spcPts val="0"/>
              </a:spcBef>
              <a:buClr>
                <a:schemeClr val="dk1"/>
              </a:buClr>
              <a:buSzPct val="78571"/>
              <a:buFont typeface="Arial"/>
              <a:buNone/>
            </a:pPr>
            <a:endParaRPr sz="1400"/>
          </a:p>
          <a:p>
            <a:pPr marL="0" lvl="0" indent="-69850">
              <a:spcBef>
                <a:spcPts val="0"/>
              </a:spcBef>
              <a:buClr>
                <a:schemeClr val="dk1"/>
              </a:buClr>
              <a:buSzPct val="78571"/>
              <a:buFont typeface="Arial"/>
              <a:buNone/>
            </a:pPr>
            <a:r>
              <a:rPr lang="en" sz="1400"/>
              <a:t>HELPS REVEAL CHARACTER, PLOT, THEME, RELATIONSHIPS (between character and plot)</a:t>
            </a:r>
          </a:p>
        </p:txBody>
      </p:sp>
      <p:sp>
        <p:nvSpPr>
          <p:cNvPr id="102" name="Shape 102"/>
          <p:cNvSpPr txBox="1">
            <a:spLocks noGrp="1"/>
          </p:cNvSpPr>
          <p:nvPr>
            <p:ph type="title"/>
          </p:nvPr>
        </p:nvSpPr>
        <p:spPr>
          <a:xfrm>
            <a:off x="311700" y="391350"/>
            <a:ext cx="8520600" cy="626100"/>
          </a:xfrm>
          <a:prstGeom prst="rect">
            <a:avLst/>
          </a:prstGeom>
        </p:spPr>
        <p:txBody>
          <a:bodyPr lIns="91425" tIns="91425" rIns="91425" bIns="91425" anchor="t" anchorCtr="0">
            <a:noAutofit/>
          </a:bodyPr>
          <a:lstStyle/>
          <a:p>
            <a:pPr lvl="0">
              <a:spcBef>
                <a:spcPts val="0"/>
              </a:spcBef>
              <a:buNone/>
            </a:pPr>
            <a:r>
              <a:rPr lang="en"/>
              <a:t>Memory Moment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spcBef>
                <a:spcPts val="0"/>
              </a:spcBef>
              <a:buNone/>
            </a:pPr>
            <a:r>
              <a:rPr lang="en"/>
              <a:t>While reading your novel, complete the following:</a:t>
            </a:r>
          </a:p>
          <a:p>
            <a:pPr marL="457200" lvl="0" indent="-228600" rtl="0">
              <a:spcBef>
                <a:spcPts val="0"/>
              </a:spcBef>
            </a:pPr>
            <a:r>
              <a:rPr lang="en"/>
              <a:t>Create three Post-It notes </a:t>
            </a:r>
            <a:r>
              <a:rPr lang="en" i="1"/>
              <a:t>per</a:t>
            </a:r>
            <a:r>
              <a:rPr lang="en"/>
              <a:t> strategy (18 total)</a:t>
            </a:r>
          </a:p>
          <a:p>
            <a:pPr marL="457200" lvl="0" indent="-228600" rtl="0">
              <a:spcBef>
                <a:spcPts val="0"/>
              </a:spcBef>
            </a:pPr>
            <a:r>
              <a:rPr lang="en"/>
              <a:t>Label each Post-It with the strategy and answer the question. Make sure you record the page number so you can find the specific textual evidence later (or copy or highlight the text in your book).</a:t>
            </a:r>
          </a:p>
          <a:p>
            <a:pPr marL="457200" lvl="0" indent="-228600">
              <a:spcBef>
                <a:spcPts val="0"/>
              </a:spcBef>
            </a:pPr>
            <a:r>
              <a:rPr lang="en"/>
              <a:t>You will create a presentation for each of the 18 examples you find with explanations and present to your peers.</a:t>
            </a:r>
          </a:p>
        </p:txBody>
      </p:sp>
      <p:sp>
        <p:nvSpPr>
          <p:cNvPr id="108" name="Shape 108"/>
          <p:cNvSpPr txBox="1">
            <a:spLocks noGrp="1"/>
          </p:cNvSpPr>
          <p:nvPr>
            <p:ph type="title"/>
          </p:nvPr>
        </p:nvSpPr>
        <p:spPr>
          <a:xfrm>
            <a:off x="311700" y="391350"/>
            <a:ext cx="8520600" cy="626100"/>
          </a:xfrm>
          <a:prstGeom prst="rect">
            <a:avLst/>
          </a:prstGeom>
        </p:spPr>
        <p:txBody>
          <a:bodyPr lIns="91425" tIns="91425" rIns="91425" bIns="91425" anchor="t" anchorCtr="0">
            <a:noAutofit/>
          </a:bodyPr>
          <a:lstStyle/>
          <a:p>
            <a:pPr lvl="0">
              <a:spcBef>
                <a:spcPts val="0"/>
              </a:spcBef>
              <a:buNone/>
            </a:pPr>
            <a:r>
              <a:rPr lang="en"/>
              <a:t>Notice and Note Activity</a:t>
            </a:r>
          </a:p>
        </p:txBody>
      </p:sp>
    </p:spTree>
  </p:cSld>
  <p:clrMapOvr>
    <a:masterClrMapping/>
  </p:clrMapOvr>
</p:sld>
</file>

<file path=ppt/theme/theme1.xml><?xml version="1.0" encoding="utf-8"?>
<a:theme xmlns:a="http://schemas.openxmlformats.org/drawingml/2006/main"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472</Words>
  <Application>Microsoft Office PowerPoint</Application>
  <PresentationFormat>On-screen Show (16:9)</PresentationFormat>
  <Paragraphs>58</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Lato</vt:lpstr>
      <vt:lpstr>Arial</vt:lpstr>
      <vt:lpstr>Playfair Display</vt:lpstr>
      <vt:lpstr>coral</vt:lpstr>
      <vt:lpstr>Notice &amp; Note</vt:lpstr>
      <vt:lpstr>Notice &amp; Note Strategies</vt:lpstr>
      <vt:lpstr>Contrasts &amp; Contradictions </vt:lpstr>
      <vt:lpstr>Aha! Moment</vt:lpstr>
      <vt:lpstr>Tough Questions</vt:lpstr>
      <vt:lpstr>Words of the Wiser</vt:lpstr>
      <vt:lpstr>Again &amp; Again</vt:lpstr>
      <vt:lpstr>Memory Moment</vt:lpstr>
      <vt:lpstr>Notice and Note Activity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Notice &amp; Note</dc:title>
  <dc:creator>Garver, Kiley</dc:creator>
  <cp:lastModifiedBy>Garver, Kiley</cp:lastModifiedBy>
  <cp:revision>1</cp:revision>
  <dcterms:modified xsi:type="dcterms:W3CDTF">2016-09-07T10:57:21Z</dcterms:modified>
</cp:coreProperties>
</file>