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69832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1525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7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41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1 Test Corrections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61025" y="386477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Due: Friday, October 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each missed question: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211375" y="1063375"/>
            <a:ext cx="87369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I got this question wrong because…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400"/>
              <a:t>	Ex. “I thought the word ambivalent meant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sz="2400"/>
              <a:t>unhappy” </a:t>
            </a:r>
            <a:r>
              <a:rPr lang="en" sz="2400" i="1"/>
              <a:t>(not IDK, I didn’t read good)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The correct answer is ___ because ….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 i="1"/>
              <a:t>You may not say IDK, because I didn’t study, because you told me, because I guessed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 startAt="3"/>
            </a:pPr>
            <a:r>
              <a:rPr lang="en" sz="2400"/>
              <a:t>When you are done with </a:t>
            </a:r>
            <a:r>
              <a:rPr lang="en" sz="2400" b="1"/>
              <a:t>all</a:t>
            </a:r>
            <a:r>
              <a:rPr lang="en" sz="2400"/>
              <a:t> test corrections, write a brief 3-4 sentence summary about your performance on the test. What did you do well? What could you have done differently?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Short Responses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31725" y="971450"/>
            <a:ext cx="8743200" cy="395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 startAt="24"/>
            </a:pPr>
            <a:r>
              <a:rPr lang="en"/>
              <a:t>Based on the diction in paragraph 31, the reader can infer that Buck’s character is ______. In the text it says “</a:t>
            </a:r>
            <a:r>
              <a:rPr lang="en" i="1"/>
              <a:t>evidence</a:t>
            </a:r>
            <a:r>
              <a:rPr lang="en"/>
              <a:t>” and “</a:t>
            </a:r>
            <a:r>
              <a:rPr lang="en" i="1"/>
              <a:t>evidence</a:t>
            </a:r>
            <a:r>
              <a:rPr lang="en"/>
              <a:t>.” This shows me that Buck is _____.</a:t>
            </a:r>
          </a:p>
          <a:p>
            <a:pPr marL="457200" lvl="0" indent="-228600">
              <a:spcBef>
                <a:spcPts val="0"/>
              </a:spcBef>
              <a:buAutoNum type="arabicPeriod" startAt="24"/>
            </a:pPr>
            <a:r>
              <a:rPr lang="en"/>
              <a:t>The imagery affects the tone by _____. In the text it says “</a:t>
            </a:r>
            <a:r>
              <a:rPr lang="en" i="1"/>
              <a:t>evidence</a:t>
            </a:r>
            <a:r>
              <a:rPr lang="en"/>
              <a:t>” and “</a:t>
            </a:r>
            <a:r>
              <a:rPr lang="en" i="1"/>
              <a:t>evidence</a:t>
            </a:r>
            <a:r>
              <a:rPr lang="en"/>
              <a:t>.” Since the tone is _____, the imagery above helps us to see _____.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(16:9)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biz</vt:lpstr>
      <vt:lpstr>Unit 1 Test Corrections</vt:lpstr>
      <vt:lpstr>For each missed question:</vt:lpstr>
      <vt:lpstr>Short Responses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Test Corrections</dc:title>
  <dc:creator>Garver, Kiley</dc:creator>
  <cp:lastModifiedBy>Garver, Kiley</cp:lastModifiedBy>
  <cp:revision>2</cp:revision>
  <dcterms:modified xsi:type="dcterms:W3CDTF">2016-09-30T13:00:40Z</dcterms:modified>
</cp:coreProperties>
</file>